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7AA5-9388-D541-A4D0-9180B1918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05B8B6-56B2-7644-BC9E-FDBD021C7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21C39-9584-4C43-9DB9-003D96859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9F18C-2C9E-9F4F-BAC7-17454D78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E747E-2960-EB42-B6DC-018FD5C1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7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C427-2048-2D44-8CB0-F065DF79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1CB0-5020-C94B-B14D-594239A55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4BE8C-C43B-FB4B-9F45-5B4BC002B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95E63-812B-AA4E-B5E3-742DA1A7E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59C7E-1AF4-794E-B29C-DD3ECF22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7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2E62B6-B833-3345-9A42-125AC8B27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E74E3-58C0-DE4F-8358-410651E38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EC606-61F0-3C45-ABCB-C5D2DE09D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20946-7B7E-664C-82CB-6F9A4B25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73F0D-961A-0843-8E1D-9A773C4C2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5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6C388-3AAA-EC48-96AC-16DCB15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73449-0610-3545-8AAC-CAD1200CF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09DF8-A18C-FC47-A071-4C81B172B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02633-B21E-4841-80A9-200D69FEC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450BE-80E9-1946-9E81-8CBD383A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2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C30B9-ED48-874C-A67F-1195996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355B7-0BC2-6C44-8A71-93E220C33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94B42-31EA-BE4C-B776-E23D0928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88620-D3BA-CC47-BA76-D2DE8EC2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0854D-6DCE-4B43-BB06-8D0E17B82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6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41D02-FFF9-6B43-8831-2FA2A0DF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01FAA-FF61-4D49-82C5-9B6F8EE6B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E2D7E-C6B1-EB42-9ADC-7FC47CD50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5408A-2F77-294B-9DC5-C54C4293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EEA0D-7569-D248-B3F8-13C3F032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15A77-5A86-044E-BEB7-4F7E19D4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2106-95C6-784B-B38D-EC43C08EF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6403E-A8FB-F54A-8DA3-D7836FCEB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A23C5-9C4C-A24C-A128-E1F2F9926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901E3-1510-CC4B-931D-D3A810C172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8B9480-9B2F-2847-A7D1-327A56BF9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E2EA0-B610-5E4D-A07D-D453A9F5F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A6B90B-9966-9041-B90F-5875B765C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DBC641-23EA-D148-BE27-10F86DB2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7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A05C-FED1-CE4C-B0E7-92033935F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821C29-EB79-824D-A8A9-51E2CC19D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5F6047-8132-C74F-A56E-1219ABC73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8712EE-9E61-A640-B829-3C2CED5DE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21345-9C78-924E-BAD8-E4D95510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6B968F-016C-4040-8454-A2A23C2D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B753D-24B7-E247-9BE2-107132393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E71F-98C8-D648-8AAE-036DCE2C5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7BE99-9681-E34F-8666-935827081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7C7F6-F5FB-2242-A907-34F26817D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DCF62-B147-B048-8635-EF6F6C64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16C41-E38C-AB47-9DDC-9194EF4EA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17895-BE46-9841-AC44-86F77AE0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3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C518C-586D-F946-BA77-9A34D51D0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90AF09-00A8-3248-BAC7-39F3861EA2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069DB1-4CE2-1340-B9EA-7463745D4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985EB-FF80-AB47-8AF5-20C68C097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D146F-376B-8A48-AD75-2F4B93A7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9D6F7-9EF6-6D41-9DE1-D37BB509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6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E12341-F548-6242-8B1A-3C615C28E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872CB-F911-C74B-B1EE-C96BEDB1B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5F145-1366-5B4E-A6A9-1C38F9C8E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220B-5604-1746-8C7F-D7F9F4AB54EE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FD829-0FBC-4B44-AA8A-DB444EAEE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BACE7-6888-4E47-8275-30C2F8A8D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7E165-0332-8343-9A19-2CDE277B1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47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E05A9DF-0A8C-744A-8F28-0A4DFCBD0745}"/>
              </a:ext>
            </a:extLst>
          </p:cNvPr>
          <p:cNvSpPr/>
          <p:nvPr/>
        </p:nvSpPr>
        <p:spPr>
          <a:xfrm>
            <a:off x="1419701" y="1788080"/>
            <a:ext cx="1967696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Emergent mind of a bunch of cells in a trench-coat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5F2FB3F-2D28-6D49-8F09-0F893FCB9945}"/>
              </a:ext>
            </a:extLst>
          </p:cNvPr>
          <p:cNvSpPr/>
          <p:nvPr/>
        </p:nvSpPr>
        <p:spPr>
          <a:xfrm>
            <a:off x="3537597" y="1788080"/>
            <a:ext cx="1967696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majestic spirit clothed in a temporary body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6D2F997-C10B-6948-B3C9-1E885AFB9059}"/>
              </a:ext>
            </a:extLst>
          </p:cNvPr>
          <p:cNvSpPr/>
          <p:nvPr/>
        </p:nvSpPr>
        <p:spPr>
          <a:xfrm>
            <a:off x="5938504" y="1788080"/>
            <a:ext cx="1967696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hallucinatory illusion, personal and social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32E83CD-DADD-BA45-B16C-5A323760550C}"/>
              </a:ext>
            </a:extLst>
          </p:cNvPr>
          <p:cNvSpPr/>
          <p:nvPr/>
        </p:nvSpPr>
        <p:spPr>
          <a:xfrm>
            <a:off x="8049139" y="1788080"/>
            <a:ext cx="1773221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moderately persistent dynamical state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4B13570-C3EF-7E48-929C-785FB00A2465}"/>
              </a:ext>
            </a:extLst>
          </p:cNvPr>
          <p:cNvSpPr/>
          <p:nvPr/>
        </p:nvSpPr>
        <p:spPr>
          <a:xfrm>
            <a:off x="5959834" y="94714"/>
            <a:ext cx="1967696" cy="72534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What am I, really?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2930E60-5C34-FB47-AC3C-86D2FE75ADAF}"/>
              </a:ext>
            </a:extLst>
          </p:cNvPr>
          <p:cNvSpPr/>
          <p:nvPr/>
        </p:nvSpPr>
        <p:spPr>
          <a:xfrm>
            <a:off x="118393" y="4290140"/>
            <a:ext cx="1967696" cy="983848"/>
          </a:xfrm>
          <a:prstGeom prst="roundRect">
            <a:avLst/>
          </a:prstGeom>
          <a:solidFill>
            <a:srgbClr val="FF0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Curl up and die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346E596-EC2E-B54C-AD3F-332BBA31141F}"/>
              </a:ext>
            </a:extLst>
          </p:cNvPr>
          <p:cNvCxnSpPr>
            <a:cxnSpLocks/>
            <a:stCxn id="8" idx="2"/>
            <a:endCxn id="4" idx="0"/>
          </p:cNvCxnSpPr>
          <p:nvPr/>
        </p:nvCxnSpPr>
        <p:spPr>
          <a:xfrm flipH="1">
            <a:off x="2403549" y="820058"/>
            <a:ext cx="4540133" cy="96802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32BA312-062E-DE4A-A27C-89E576A7CA39}"/>
              </a:ext>
            </a:extLst>
          </p:cNvPr>
          <p:cNvCxnSpPr>
            <a:cxnSpLocks/>
            <a:stCxn id="8" idx="2"/>
            <a:endCxn id="5" idx="0"/>
          </p:cNvCxnSpPr>
          <p:nvPr/>
        </p:nvCxnSpPr>
        <p:spPr>
          <a:xfrm flipH="1">
            <a:off x="4521445" y="820058"/>
            <a:ext cx="2422237" cy="96802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098E94-9516-8249-B0A0-B0CB32B3DF0E}"/>
              </a:ext>
            </a:extLst>
          </p:cNvPr>
          <p:cNvCxnSpPr>
            <a:cxnSpLocks/>
            <a:stCxn id="8" idx="2"/>
            <a:endCxn id="6" idx="0"/>
          </p:cNvCxnSpPr>
          <p:nvPr/>
        </p:nvCxnSpPr>
        <p:spPr>
          <a:xfrm flipH="1">
            <a:off x="6922352" y="820058"/>
            <a:ext cx="21330" cy="96802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42CCA4A-541D-504C-BD0D-4F49F9F1C575}"/>
              </a:ext>
            </a:extLst>
          </p:cNvPr>
          <p:cNvCxnSpPr>
            <a:cxnSpLocks/>
            <a:stCxn id="8" idx="2"/>
            <a:endCxn id="7" idx="0"/>
          </p:cNvCxnSpPr>
          <p:nvPr/>
        </p:nvCxnSpPr>
        <p:spPr>
          <a:xfrm>
            <a:off x="6943682" y="820058"/>
            <a:ext cx="1992068" cy="96802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1BE6444-3E69-A545-8AE2-B969F765152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403549" y="2771928"/>
            <a:ext cx="3889182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3FF3978-CD72-EA4D-A6B9-3CAB9A734307}"/>
              </a:ext>
            </a:extLst>
          </p:cNvPr>
          <p:cNvCxnSpPr>
            <a:cxnSpLocks/>
            <a:stCxn id="5" idx="2"/>
            <a:endCxn id="35" idx="0"/>
          </p:cNvCxnSpPr>
          <p:nvPr/>
        </p:nvCxnSpPr>
        <p:spPr>
          <a:xfrm>
            <a:off x="4521445" y="2771928"/>
            <a:ext cx="2523762" cy="151821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640901E-6843-E547-BA33-739D5F4CBD6D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922352" y="2771928"/>
            <a:ext cx="399619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720BEB9-A34F-E54E-B5CB-1F991742632E}"/>
              </a:ext>
            </a:extLst>
          </p:cNvPr>
          <p:cNvCxnSpPr>
            <a:cxnSpLocks/>
          </p:cNvCxnSpPr>
          <p:nvPr/>
        </p:nvCxnSpPr>
        <p:spPr>
          <a:xfrm flipH="1">
            <a:off x="7610380" y="2771928"/>
            <a:ext cx="1131240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AD211897-75F4-2F4C-9064-420C2A30F8AE}"/>
              </a:ext>
            </a:extLst>
          </p:cNvPr>
          <p:cNvSpPr/>
          <p:nvPr/>
        </p:nvSpPr>
        <p:spPr>
          <a:xfrm>
            <a:off x="4521445" y="4290140"/>
            <a:ext cx="5047523" cy="983848"/>
          </a:xfrm>
          <a:prstGeom prst="roundRect">
            <a:avLst/>
          </a:prstGeom>
          <a:solidFill>
            <a:srgbClr val="00B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Be kind and do the most interesting thing you can, for as long as you can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1B2CC61-3D9C-F94D-AE07-4A5133151DE9}"/>
              </a:ext>
            </a:extLst>
          </p:cNvPr>
          <p:cNvSpPr txBox="1"/>
          <p:nvPr/>
        </p:nvSpPr>
        <p:spPr>
          <a:xfrm>
            <a:off x="3345710" y="3244334"/>
            <a:ext cx="2728632" cy="3693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i="1" dirty="0"/>
              <a:t>Tip your hat, appreciatively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587E4883-859F-FA4B-90E7-C0327F814A26}"/>
              </a:ext>
            </a:extLst>
          </p:cNvPr>
          <p:cNvSpPr/>
          <p:nvPr/>
        </p:nvSpPr>
        <p:spPr>
          <a:xfrm>
            <a:off x="9972560" y="1788080"/>
            <a:ext cx="1599477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Boltzmann Brain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345CD6F-98FB-D845-A05E-C3C7ADE8A186}"/>
              </a:ext>
            </a:extLst>
          </p:cNvPr>
          <p:cNvCxnSpPr>
            <a:cxnSpLocks/>
            <a:stCxn id="8" idx="2"/>
            <a:endCxn id="46" idx="0"/>
          </p:cNvCxnSpPr>
          <p:nvPr/>
        </p:nvCxnSpPr>
        <p:spPr>
          <a:xfrm>
            <a:off x="6943682" y="820058"/>
            <a:ext cx="3828617" cy="96802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C3C4505-5AC0-3744-BC8E-27C57C37A1AC}"/>
              </a:ext>
            </a:extLst>
          </p:cNvPr>
          <p:cNvCxnSpPr>
            <a:cxnSpLocks/>
            <a:stCxn id="46" idx="2"/>
          </p:cNvCxnSpPr>
          <p:nvPr/>
        </p:nvCxnSpPr>
        <p:spPr>
          <a:xfrm flipH="1">
            <a:off x="7939716" y="2771928"/>
            <a:ext cx="2832583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4E826296-575A-DA48-B6FD-3D396EC118B5}"/>
              </a:ext>
            </a:extLst>
          </p:cNvPr>
          <p:cNvSpPr txBox="1"/>
          <p:nvPr/>
        </p:nvSpPr>
        <p:spPr>
          <a:xfrm>
            <a:off x="6816145" y="3244334"/>
            <a:ext cx="3006215" cy="3693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Give reality the finger</a:t>
            </a:r>
          </a:p>
        </p:txBody>
      </p:sp>
    </p:spTree>
    <p:extLst>
      <p:ext uri="{BB962C8B-B14F-4D97-AF65-F5344CB8AC3E}">
        <p14:creationId xmlns:p14="http://schemas.microsoft.com/office/powerpoint/2010/main" val="304689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E05A9DF-0A8C-744A-8F28-0A4DFCBD0745}"/>
              </a:ext>
            </a:extLst>
          </p:cNvPr>
          <p:cNvSpPr/>
          <p:nvPr/>
        </p:nvSpPr>
        <p:spPr>
          <a:xfrm>
            <a:off x="1528564" y="1587664"/>
            <a:ext cx="2488558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beautiful hidden world behind this temporary veil of tears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5F2FB3F-2D28-6D49-8F09-0F893FCB9945}"/>
              </a:ext>
            </a:extLst>
          </p:cNvPr>
          <p:cNvSpPr/>
          <p:nvPr/>
        </p:nvSpPr>
        <p:spPr>
          <a:xfrm>
            <a:off x="6980667" y="1624319"/>
            <a:ext cx="2438490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Materialists are right – what you see is what you get, no more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6D2F997-C10B-6948-B3C9-1E885AFB9059}"/>
              </a:ext>
            </a:extLst>
          </p:cNvPr>
          <p:cNvSpPr/>
          <p:nvPr/>
        </p:nvSpPr>
        <p:spPr>
          <a:xfrm>
            <a:off x="4381470" y="1605992"/>
            <a:ext cx="2179411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An infinity of lives full of opportunity and striving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32E83CD-DADD-BA45-B16C-5A323760550C}"/>
              </a:ext>
            </a:extLst>
          </p:cNvPr>
          <p:cNvSpPr/>
          <p:nvPr/>
        </p:nvSpPr>
        <p:spPr>
          <a:xfrm>
            <a:off x="9660899" y="1597049"/>
            <a:ext cx="2238258" cy="98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virtual simulation, alien zoo, or Lovecraftian chaos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4B13570-C3EF-7E48-929C-785FB00A2465}"/>
              </a:ext>
            </a:extLst>
          </p:cNvPr>
          <p:cNvSpPr/>
          <p:nvPr/>
        </p:nvSpPr>
        <p:spPr>
          <a:xfrm>
            <a:off x="5793132" y="241144"/>
            <a:ext cx="1967696" cy="72534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What is reality?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0FB1A85-9A96-BE4C-8D96-17F4534D5023}"/>
              </a:ext>
            </a:extLst>
          </p:cNvPr>
          <p:cNvSpPr/>
          <p:nvPr/>
        </p:nvSpPr>
        <p:spPr>
          <a:xfrm>
            <a:off x="4445164" y="4089724"/>
            <a:ext cx="5047523" cy="983848"/>
          </a:xfrm>
          <a:prstGeom prst="roundRect">
            <a:avLst/>
          </a:prstGeom>
          <a:solidFill>
            <a:srgbClr val="00B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Be kind and do the most interesting thing you can, for as long as you can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346E596-EC2E-B54C-AD3F-332BBA31141F}"/>
              </a:ext>
            </a:extLst>
          </p:cNvPr>
          <p:cNvCxnSpPr>
            <a:cxnSpLocks/>
            <a:stCxn id="8" idx="2"/>
            <a:endCxn id="4" idx="0"/>
          </p:cNvCxnSpPr>
          <p:nvPr/>
        </p:nvCxnSpPr>
        <p:spPr>
          <a:xfrm flipH="1">
            <a:off x="2772843" y="966488"/>
            <a:ext cx="4004137" cy="62117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32BA312-062E-DE4A-A27C-89E576A7CA39}"/>
              </a:ext>
            </a:extLst>
          </p:cNvPr>
          <p:cNvCxnSpPr>
            <a:cxnSpLocks/>
            <a:stCxn id="8" idx="2"/>
            <a:endCxn id="5" idx="0"/>
          </p:cNvCxnSpPr>
          <p:nvPr/>
        </p:nvCxnSpPr>
        <p:spPr>
          <a:xfrm>
            <a:off x="6776980" y="966488"/>
            <a:ext cx="1422932" cy="65783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098E94-9516-8249-B0A0-B0CB32B3DF0E}"/>
              </a:ext>
            </a:extLst>
          </p:cNvPr>
          <p:cNvCxnSpPr>
            <a:cxnSpLocks/>
            <a:stCxn id="8" idx="2"/>
            <a:endCxn id="6" idx="0"/>
          </p:cNvCxnSpPr>
          <p:nvPr/>
        </p:nvCxnSpPr>
        <p:spPr>
          <a:xfrm flipH="1">
            <a:off x="5471176" y="966488"/>
            <a:ext cx="1305804" cy="6395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42CCA4A-541D-504C-BD0D-4F49F9F1C575}"/>
              </a:ext>
            </a:extLst>
          </p:cNvPr>
          <p:cNvCxnSpPr>
            <a:cxnSpLocks/>
            <a:stCxn id="8" idx="2"/>
            <a:endCxn id="7" idx="0"/>
          </p:cNvCxnSpPr>
          <p:nvPr/>
        </p:nvCxnSpPr>
        <p:spPr>
          <a:xfrm>
            <a:off x="6776980" y="966488"/>
            <a:ext cx="4003048" cy="63056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1BE6444-3E69-A545-8AE2-B969F765152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772843" y="2571512"/>
            <a:ext cx="3851735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3FF3978-CD72-EA4D-A6B9-3CAB9A734307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5471176" y="2589840"/>
            <a:ext cx="1401777" cy="148155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640901E-6843-E547-BA33-739D5F4CBD6D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7044364" y="2608167"/>
            <a:ext cx="1155548" cy="144490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720BEB9-A34F-E54E-B5CB-1F991742632E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7406250" y="2580897"/>
            <a:ext cx="3373778" cy="148155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5B37D2BC-D44C-544B-8DDC-744EBF5E80A8}"/>
              </a:ext>
            </a:extLst>
          </p:cNvPr>
          <p:cNvSpPr/>
          <p:nvPr/>
        </p:nvSpPr>
        <p:spPr>
          <a:xfrm>
            <a:off x="805147" y="4089724"/>
            <a:ext cx="1967696" cy="983848"/>
          </a:xfrm>
          <a:prstGeom prst="roundRect">
            <a:avLst/>
          </a:prstGeom>
          <a:solidFill>
            <a:srgbClr val="FF0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Curl up and die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55BBBE8-3E99-A642-9DD2-A036D3389D57}"/>
              </a:ext>
            </a:extLst>
          </p:cNvPr>
          <p:cNvSpPr txBox="1"/>
          <p:nvPr/>
        </p:nvSpPr>
        <p:spPr>
          <a:xfrm>
            <a:off x="3741775" y="3059668"/>
            <a:ext cx="2728632" cy="3693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i="1" dirty="0"/>
              <a:t>Tip your hat, appreciatively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76867CC-D595-0040-A8B2-212059D50F7E}"/>
              </a:ext>
            </a:extLst>
          </p:cNvPr>
          <p:cNvSpPr txBox="1"/>
          <p:nvPr/>
        </p:nvSpPr>
        <p:spPr>
          <a:xfrm>
            <a:off x="7315488" y="3059668"/>
            <a:ext cx="2204450" cy="3693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i="1" dirty="0"/>
              <a:t>Give reality the finger</a:t>
            </a:r>
          </a:p>
        </p:txBody>
      </p:sp>
    </p:spTree>
    <p:extLst>
      <p:ext uri="{BB962C8B-B14F-4D97-AF65-F5344CB8AC3E}">
        <p14:creationId xmlns:p14="http://schemas.microsoft.com/office/powerpoint/2010/main" val="297680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146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Levin, Michael</dc:creator>
  <cp:lastModifiedBy>Levin, Michael</cp:lastModifiedBy>
  <cp:revision>9</cp:revision>
  <dcterms:created xsi:type="dcterms:W3CDTF">2023-07-11T11:05:08Z</dcterms:created>
  <dcterms:modified xsi:type="dcterms:W3CDTF">2024-06-08T19:54:36Z</dcterms:modified>
</cp:coreProperties>
</file>